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8" r:id="rId13"/>
    <p:sldId id="267" r:id="rId14"/>
    <p:sldId id="268" r:id="rId15"/>
    <p:sldId id="269" r:id="rId16"/>
    <p:sldId id="271" r:id="rId17"/>
    <p:sldId id="270" r:id="rId18"/>
    <p:sldId id="272" r:id="rId19"/>
    <p:sldId id="289" r:id="rId20"/>
    <p:sldId id="273" r:id="rId21"/>
    <p:sldId id="274" r:id="rId22"/>
    <p:sldId id="275" r:id="rId23"/>
    <p:sldId id="277" r:id="rId24"/>
    <p:sldId id="276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38" autoAdjust="0"/>
    <p:restoredTop sz="94660"/>
  </p:normalViewPr>
  <p:slideViewPr>
    <p:cSldViewPr snapToGrid="0">
      <p:cViewPr varScale="1">
        <p:scale>
          <a:sx n="69" d="100"/>
          <a:sy n="69" d="100"/>
        </p:scale>
        <p:origin x="8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E0144-E2D0-4FFD-B313-7FEB7DAE92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/>
              <a:t>Manual guide</a:t>
            </a:r>
            <a:br>
              <a:rPr lang="en-US" sz="6000" dirty="0"/>
            </a:br>
            <a:r>
              <a:rPr lang="en-US" sz="6000" dirty="0" err="1"/>
              <a:t>Myums</a:t>
            </a:r>
            <a:r>
              <a:rPr lang="en-US" sz="6000" dirty="0"/>
              <a:t> </a:t>
            </a:r>
            <a:r>
              <a:rPr lang="en-US" sz="6000" dirty="0" err="1"/>
              <a:t>fitur</a:t>
            </a:r>
            <a:r>
              <a:rPr lang="en-US" sz="6000" dirty="0"/>
              <a:t> </a:t>
            </a:r>
            <a:r>
              <a:rPr lang="en-US" sz="6000" dirty="0" err="1"/>
              <a:t>insentif</a:t>
            </a:r>
            <a:endParaRPr lang="en-ID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E46D4B-9A0B-4EBA-930E-CA9ADADB06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488248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E78CF4-B64C-4EA3-BF14-7D8B128425B1}"/>
              </a:ext>
            </a:extLst>
          </p:cNvPr>
          <p:cNvSpPr txBox="1">
            <a:spLocks/>
          </p:cNvSpPr>
          <p:nvPr/>
        </p:nvSpPr>
        <p:spPr>
          <a:xfrm>
            <a:off x="1405273" y="61203"/>
            <a:ext cx="9601200" cy="6442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Menyetujui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Ajuan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Insentif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Akademik</a:t>
            </a:r>
            <a:endParaRPr lang="en-ID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CBCC8F-E38D-4295-B7A6-D416BAE066E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296" y="817417"/>
            <a:ext cx="9500177" cy="5708073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9B5A4B01-1B6C-4670-B708-033B15A6795C}"/>
              </a:ext>
            </a:extLst>
          </p:cNvPr>
          <p:cNvSpPr/>
          <p:nvPr/>
        </p:nvSpPr>
        <p:spPr>
          <a:xfrm>
            <a:off x="5306291" y="2646218"/>
            <a:ext cx="110836" cy="45720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AB5D1-D089-404B-8899-7DC9E38ACF15}"/>
              </a:ext>
            </a:extLst>
          </p:cNvPr>
          <p:cNvSpPr txBox="1"/>
          <p:nvPr/>
        </p:nvSpPr>
        <p:spPr>
          <a:xfrm>
            <a:off x="5334000" y="2520875"/>
            <a:ext cx="2687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dokumen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terlampir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ajuan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insentif</a:t>
            </a:r>
            <a:endParaRPr lang="en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ECDC6C-0718-461D-920D-256B9369F59E}"/>
              </a:ext>
            </a:extLst>
          </p:cNvPr>
          <p:cNvSpPr/>
          <p:nvPr/>
        </p:nvSpPr>
        <p:spPr>
          <a:xfrm>
            <a:off x="4488873" y="4170218"/>
            <a:ext cx="3435927" cy="1773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0B18B0-9B9A-4E5D-973C-974B3AB91B71}"/>
              </a:ext>
            </a:extLst>
          </p:cNvPr>
          <p:cNvSpPr txBox="1"/>
          <p:nvPr/>
        </p:nvSpPr>
        <p:spPr>
          <a:xfrm>
            <a:off x="4488873" y="4856854"/>
            <a:ext cx="3560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Catatan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hasil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review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wajib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diisi</a:t>
            </a:r>
            <a:endParaRPr lang="en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C2843B-4A03-450D-A1AB-725088F2B20A}"/>
              </a:ext>
            </a:extLst>
          </p:cNvPr>
          <p:cNvSpPr/>
          <p:nvPr/>
        </p:nvSpPr>
        <p:spPr>
          <a:xfrm>
            <a:off x="4488874" y="6013526"/>
            <a:ext cx="609600" cy="276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D93DD4-9449-4BF6-8227-C5B77AF1269B}"/>
              </a:ext>
            </a:extLst>
          </p:cNvPr>
          <p:cNvSpPr/>
          <p:nvPr/>
        </p:nvSpPr>
        <p:spPr>
          <a:xfrm>
            <a:off x="1506296" y="5639453"/>
            <a:ext cx="2483813" cy="748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Klik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button AJUKAN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menyetujui</a:t>
            </a:r>
            <a:endParaRPr lang="en-ID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EB8ACC6-6CC5-4B6A-974D-F75A19624C17}"/>
              </a:ext>
            </a:extLst>
          </p:cNvPr>
          <p:cNvSpPr/>
          <p:nvPr/>
        </p:nvSpPr>
        <p:spPr>
          <a:xfrm>
            <a:off x="3556769" y="6055577"/>
            <a:ext cx="817419" cy="25002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1782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393D9-1454-441E-8494-6981C04AA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LPPI </a:t>
            </a:r>
            <a:r>
              <a:rPr lang="en-US" sz="6000" dirty="0" err="1"/>
              <a:t>Meminta</a:t>
            </a:r>
            <a:r>
              <a:rPr lang="en-US" sz="6000" dirty="0"/>
              <a:t> </a:t>
            </a:r>
            <a:r>
              <a:rPr lang="en-US" sz="6000" dirty="0" err="1"/>
              <a:t>revisi</a:t>
            </a:r>
            <a:r>
              <a:rPr lang="en-US" sz="6000" dirty="0"/>
              <a:t> Bagian </a:t>
            </a:r>
            <a:r>
              <a:rPr lang="en-US" sz="6000" dirty="0" err="1"/>
              <a:t>abstrak</a:t>
            </a:r>
            <a:r>
              <a:rPr lang="en-US" sz="6000" dirty="0"/>
              <a:t> </a:t>
            </a:r>
            <a:r>
              <a:rPr lang="en-US" sz="6000" dirty="0" err="1"/>
              <a:t>ajuan</a:t>
            </a:r>
            <a:r>
              <a:rPr lang="en-US" sz="6000" dirty="0"/>
              <a:t> </a:t>
            </a:r>
            <a:r>
              <a:rPr lang="en-US" sz="6000" dirty="0" err="1"/>
              <a:t>insentif</a:t>
            </a:r>
            <a:endParaRPr lang="en-ID" sz="6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94A11-A9FE-4B10-A0E5-F71549E2E6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27678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1BB0FD-2B54-40A5-BD49-01FBB22FEE1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006" y="858981"/>
            <a:ext cx="9300250" cy="55002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A64A7FD-71FA-4C03-97CA-67A13C3A0592}"/>
              </a:ext>
            </a:extLst>
          </p:cNvPr>
          <p:cNvSpPr txBox="1">
            <a:spLocks/>
          </p:cNvSpPr>
          <p:nvPr/>
        </p:nvSpPr>
        <p:spPr>
          <a:xfrm>
            <a:off x="1405273" y="61203"/>
            <a:ext cx="9601200" cy="6442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Meminta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Revisi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Ajuan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Insentif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Akademik</a:t>
            </a:r>
            <a:endParaRPr lang="en-ID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FDA876-5D71-4080-A564-25D77EC68B73}"/>
              </a:ext>
            </a:extLst>
          </p:cNvPr>
          <p:cNvSpPr/>
          <p:nvPr/>
        </p:nvSpPr>
        <p:spPr>
          <a:xfrm>
            <a:off x="1534007" y="2840180"/>
            <a:ext cx="1153776" cy="2175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FC9B68-7889-408E-BBAF-AC423820C8B6}"/>
              </a:ext>
            </a:extLst>
          </p:cNvPr>
          <p:cNvSpPr/>
          <p:nvPr/>
        </p:nvSpPr>
        <p:spPr>
          <a:xfrm>
            <a:off x="-152374" y="2805359"/>
            <a:ext cx="1557647" cy="6030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Menu LPPI</a:t>
            </a:r>
            <a:endParaRPr lang="en-ID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rrow: Bent-Up 7">
            <a:extLst>
              <a:ext uri="{FF2B5EF4-FFF2-40B4-BE49-F238E27FC236}">
                <a16:creationId xmlns:a16="http://schemas.microsoft.com/office/drawing/2014/main" id="{3ED8DEB0-DDA2-44E7-AEF6-76019D077FE1}"/>
              </a:ext>
            </a:extLst>
          </p:cNvPr>
          <p:cNvSpPr/>
          <p:nvPr/>
        </p:nvSpPr>
        <p:spPr>
          <a:xfrm flipH="1">
            <a:off x="475096" y="3449597"/>
            <a:ext cx="1058909" cy="481446"/>
          </a:xfrm>
          <a:prstGeom prst="bent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B1E99D-4D35-4D49-B84A-53C54833A5F2}"/>
              </a:ext>
            </a:extLst>
          </p:cNvPr>
          <p:cNvSpPr/>
          <p:nvPr/>
        </p:nvSpPr>
        <p:spPr>
          <a:xfrm>
            <a:off x="9379528" y="3726873"/>
            <a:ext cx="540327" cy="3403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Arrow: Bent-Up 9">
            <a:extLst>
              <a:ext uri="{FF2B5EF4-FFF2-40B4-BE49-F238E27FC236}">
                <a16:creationId xmlns:a16="http://schemas.microsoft.com/office/drawing/2014/main" id="{52D4B6AC-F299-4B85-A966-F07B11A67FC7}"/>
              </a:ext>
            </a:extLst>
          </p:cNvPr>
          <p:cNvSpPr/>
          <p:nvPr/>
        </p:nvSpPr>
        <p:spPr>
          <a:xfrm rot="16200000" flipV="1">
            <a:off x="8807721" y="3772724"/>
            <a:ext cx="468587" cy="498764"/>
          </a:xfrm>
          <a:prstGeom prst="bent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D9EA9B-AB29-4F26-A0D5-D96465EE0C03}"/>
              </a:ext>
            </a:extLst>
          </p:cNvPr>
          <p:cNvSpPr txBox="1"/>
          <p:nvPr/>
        </p:nvSpPr>
        <p:spPr>
          <a:xfrm>
            <a:off x="7012322" y="4235189"/>
            <a:ext cx="35606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Mengklik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button APPROVE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meminta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revisi</a:t>
            </a:r>
            <a:endParaRPr lang="en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640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5D2ECFE-4BA0-4932-83A5-1DBAAF0D4564}"/>
              </a:ext>
            </a:extLst>
          </p:cNvPr>
          <p:cNvSpPr txBox="1">
            <a:spLocks/>
          </p:cNvSpPr>
          <p:nvPr/>
        </p:nvSpPr>
        <p:spPr>
          <a:xfrm>
            <a:off x="1405273" y="61203"/>
            <a:ext cx="9601200" cy="6442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Meminta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Revisi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Ajuan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Insentif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Akademik</a:t>
            </a:r>
            <a:endParaRPr lang="en-ID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617B576-CC28-4FFD-BBA8-24916971321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0152" y="705440"/>
            <a:ext cx="9601200" cy="59447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532D10C-63CE-4240-84C6-61D810A8362F}"/>
              </a:ext>
            </a:extLst>
          </p:cNvPr>
          <p:cNvSpPr/>
          <p:nvPr/>
        </p:nvSpPr>
        <p:spPr>
          <a:xfrm>
            <a:off x="4488873" y="4211780"/>
            <a:ext cx="3435927" cy="18426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09FF5-949F-42B4-BF5B-7E6AE119ACBF}"/>
              </a:ext>
            </a:extLst>
          </p:cNvPr>
          <p:cNvSpPr/>
          <p:nvPr/>
        </p:nvSpPr>
        <p:spPr>
          <a:xfrm>
            <a:off x="5112328" y="6152560"/>
            <a:ext cx="526472" cy="248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B7E716B-AA36-497F-9BF3-8B4FF1D8D719}"/>
              </a:ext>
            </a:extLst>
          </p:cNvPr>
          <p:cNvSpPr/>
          <p:nvPr/>
        </p:nvSpPr>
        <p:spPr>
          <a:xfrm>
            <a:off x="4237469" y="6159167"/>
            <a:ext cx="817419" cy="25002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52C8B3-AADA-4F22-BEF1-21FCAAA441DB}"/>
              </a:ext>
            </a:extLst>
          </p:cNvPr>
          <p:cNvSpPr/>
          <p:nvPr/>
        </p:nvSpPr>
        <p:spPr>
          <a:xfrm>
            <a:off x="1705622" y="5912996"/>
            <a:ext cx="2596818" cy="742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Klik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button REVISI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meminta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revisi</a:t>
            </a:r>
            <a:endParaRPr lang="en-ID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AF666E-7B5D-48BB-A69B-0167D5C8FE79}"/>
              </a:ext>
            </a:extLst>
          </p:cNvPr>
          <p:cNvSpPr txBox="1"/>
          <p:nvPr/>
        </p:nvSpPr>
        <p:spPr>
          <a:xfrm>
            <a:off x="4488873" y="4856854"/>
            <a:ext cx="3560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Catatan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hasil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review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wajib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diisi</a:t>
            </a:r>
            <a:endParaRPr lang="en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520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393D9-1454-441E-8494-6981C04AA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err="1"/>
              <a:t>Pengusul</a:t>
            </a:r>
            <a:r>
              <a:rPr lang="en-US" sz="6000" dirty="0"/>
              <a:t> </a:t>
            </a:r>
            <a:r>
              <a:rPr lang="en-US" sz="6000" dirty="0" err="1"/>
              <a:t>Merevisi</a:t>
            </a:r>
            <a:r>
              <a:rPr lang="en-US" sz="6000" dirty="0"/>
              <a:t> </a:t>
            </a:r>
            <a:r>
              <a:rPr lang="en-US" sz="6000" dirty="0" err="1"/>
              <a:t>ajuan</a:t>
            </a:r>
            <a:r>
              <a:rPr lang="en-US" sz="6000" dirty="0"/>
              <a:t> </a:t>
            </a:r>
            <a:r>
              <a:rPr lang="en-US" sz="6000" dirty="0" err="1"/>
              <a:t>insentif</a:t>
            </a:r>
            <a:r>
              <a:rPr lang="en-US" sz="6000" dirty="0"/>
              <a:t> </a:t>
            </a:r>
            <a:r>
              <a:rPr lang="en-US" sz="6000" dirty="0" err="1"/>
              <a:t>akademik</a:t>
            </a:r>
            <a:endParaRPr lang="en-ID" sz="6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94A11-A9FE-4B10-A0E5-F71549E2E6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30279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ABF08D5-30CA-41F1-AF27-7FF3F8FF9D85}"/>
              </a:ext>
            </a:extLst>
          </p:cNvPr>
          <p:cNvSpPr txBox="1">
            <a:spLocks/>
          </p:cNvSpPr>
          <p:nvPr/>
        </p:nvSpPr>
        <p:spPr>
          <a:xfrm>
            <a:off x="1405273" y="61203"/>
            <a:ext cx="9601200" cy="6442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Merevisi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Ajuan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Insentif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Akademik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FFF1F0-6117-4CD8-989E-94A52E27ECF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296" y="705439"/>
            <a:ext cx="9826722" cy="59863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ED6CF41-BB02-4258-B383-919E0E521108}"/>
              </a:ext>
            </a:extLst>
          </p:cNvPr>
          <p:cNvSpPr/>
          <p:nvPr/>
        </p:nvSpPr>
        <p:spPr>
          <a:xfrm>
            <a:off x="3671455" y="2937164"/>
            <a:ext cx="651163" cy="207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154E16-1331-45AF-A4DC-8A34C1F73E21}"/>
              </a:ext>
            </a:extLst>
          </p:cNvPr>
          <p:cNvSpPr txBox="1"/>
          <p:nvPr/>
        </p:nvSpPr>
        <p:spPr>
          <a:xfrm>
            <a:off x="2715491" y="2496761"/>
            <a:ext cx="2216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Melihat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catatan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revisi</a:t>
            </a:r>
            <a:endParaRPr lang="en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Arrow: Bent-Up 9">
            <a:extLst>
              <a:ext uri="{FF2B5EF4-FFF2-40B4-BE49-F238E27FC236}">
                <a16:creationId xmlns:a16="http://schemas.microsoft.com/office/drawing/2014/main" id="{A7C89AC5-5CB3-478E-95D4-D1888770530A}"/>
              </a:ext>
            </a:extLst>
          </p:cNvPr>
          <p:cNvSpPr/>
          <p:nvPr/>
        </p:nvSpPr>
        <p:spPr>
          <a:xfrm rot="5400000">
            <a:off x="3139498" y="2663537"/>
            <a:ext cx="297873" cy="665018"/>
          </a:xfrm>
          <a:prstGeom prst="bent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2CB6D4-E4C6-4627-BCAF-EABBA3CDDF84}"/>
              </a:ext>
            </a:extLst>
          </p:cNvPr>
          <p:cNvSpPr/>
          <p:nvPr/>
        </p:nvSpPr>
        <p:spPr>
          <a:xfrm>
            <a:off x="3721967" y="3096491"/>
            <a:ext cx="540327" cy="207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Arrow: Bent-Up 11">
            <a:extLst>
              <a:ext uri="{FF2B5EF4-FFF2-40B4-BE49-F238E27FC236}">
                <a16:creationId xmlns:a16="http://schemas.microsoft.com/office/drawing/2014/main" id="{A2569F29-4033-495B-BF9F-3B3F355C1681}"/>
              </a:ext>
            </a:extLst>
          </p:cNvPr>
          <p:cNvSpPr/>
          <p:nvPr/>
        </p:nvSpPr>
        <p:spPr>
          <a:xfrm rot="5400000">
            <a:off x="4196484" y="3120737"/>
            <a:ext cx="297873" cy="665018"/>
          </a:xfrm>
          <a:prstGeom prst="bent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A3310F-7AAE-4C9D-90B8-4E2345C8736A}"/>
              </a:ext>
            </a:extLst>
          </p:cNvPr>
          <p:cNvSpPr txBox="1"/>
          <p:nvPr/>
        </p:nvSpPr>
        <p:spPr>
          <a:xfrm>
            <a:off x="4624965" y="3030109"/>
            <a:ext cx="3520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Klik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button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Perbaiki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mengupload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hasil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revisi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ajuan</a:t>
            </a:r>
            <a:endParaRPr lang="en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0680A60-5422-4495-92D3-92C292068B79}"/>
              </a:ext>
            </a:extLst>
          </p:cNvPr>
          <p:cNvSpPr txBox="1">
            <a:spLocks/>
          </p:cNvSpPr>
          <p:nvPr/>
        </p:nvSpPr>
        <p:spPr>
          <a:xfrm>
            <a:off x="1405273" y="61202"/>
            <a:ext cx="9601200" cy="6442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Merevisi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Ajuan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Insentif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Akademik</a:t>
            </a:r>
            <a:endParaRPr lang="en-ID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502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22A5A-5157-48DA-94FF-A0CE3F611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5272" y="976746"/>
            <a:ext cx="9567527" cy="436418"/>
          </a:xfrm>
        </p:spPr>
        <p:txBody>
          <a:bodyPr>
            <a:norm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Melihat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catatan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revisi</a:t>
            </a:r>
            <a:endParaRPr lang="en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4CA426-1AF8-4DEC-A424-773078CFB18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297" y="1413163"/>
            <a:ext cx="9601200" cy="526472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71D162E-4A34-435D-929F-7BBB61B24506}"/>
              </a:ext>
            </a:extLst>
          </p:cNvPr>
          <p:cNvSpPr txBox="1">
            <a:spLocks/>
          </p:cNvSpPr>
          <p:nvPr/>
        </p:nvSpPr>
        <p:spPr>
          <a:xfrm>
            <a:off x="1405273" y="61202"/>
            <a:ext cx="9601200" cy="6442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Merevisi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Ajuan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Insentif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Akademik</a:t>
            </a:r>
            <a:endParaRPr lang="en-ID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C415E7-F814-4DF9-A5BA-555CA7ACF814}"/>
              </a:ext>
            </a:extLst>
          </p:cNvPr>
          <p:cNvSpPr/>
          <p:nvPr/>
        </p:nvSpPr>
        <p:spPr>
          <a:xfrm>
            <a:off x="4378036" y="2147455"/>
            <a:ext cx="3726873" cy="1399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09084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6D9C374-DD8E-4391-832A-37DA0A924D63}"/>
              </a:ext>
            </a:extLst>
          </p:cNvPr>
          <p:cNvSpPr txBox="1">
            <a:spLocks/>
          </p:cNvSpPr>
          <p:nvPr/>
        </p:nvSpPr>
        <p:spPr>
          <a:xfrm>
            <a:off x="1405273" y="61202"/>
            <a:ext cx="9601200" cy="6442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Merevisi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Ajuan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Insentif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Akademik</a:t>
            </a:r>
            <a:endParaRPr lang="en-ID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AB57A5-EF84-455B-BD03-88F3495E6F6F}"/>
              </a:ext>
            </a:extLst>
          </p:cNvPr>
          <p:cNvPicPr>
            <a:picLocks noGrp="1"/>
          </p:cNvPicPr>
          <p:nvPr>
            <p:ph sz="half" idx="1"/>
          </p:nvPr>
        </p:nvPicPr>
        <p:blipFill rotWithShape="1">
          <a:blip r:embed="rId2"/>
          <a:srcRect b="5260"/>
          <a:stretch/>
        </p:blipFill>
        <p:spPr>
          <a:xfrm>
            <a:off x="1510146" y="705439"/>
            <a:ext cx="6636327" cy="3090916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426D6F8-8BED-4FAB-B764-25D1E39E8C33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3"/>
          <a:srcRect t="12459"/>
          <a:stretch/>
        </p:blipFill>
        <p:spPr>
          <a:xfrm>
            <a:off x="1510146" y="3796355"/>
            <a:ext cx="6636327" cy="2778980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15C23712-BBA3-4F8E-A435-82E24D449AEE}"/>
              </a:ext>
            </a:extLst>
          </p:cNvPr>
          <p:cNvSpPr/>
          <p:nvPr/>
        </p:nvSpPr>
        <p:spPr>
          <a:xfrm>
            <a:off x="4544291" y="1371600"/>
            <a:ext cx="1413164" cy="4780961"/>
          </a:xfrm>
          <a:prstGeom prst="rightBrac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8F2F76-374E-4CAD-B199-B1BBCE65A62C}"/>
              </a:ext>
            </a:extLst>
          </p:cNvPr>
          <p:cNvSpPr txBox="1"/>
          <p:nvPr/>
        </p:nvSpPr>
        <p:spPr>
          <a:xfrm>
            <a:off x="5957455" y="3426584"/>
            <a:ext cx="3713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Melakukan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revisi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ajuan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diminta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direvisi</a:t>
            </a:r>
            <a:endParaRPr lang="en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5AABCD-5B5C-49AD-AAB2-64B08C4259EC}"/>
              </a:ext>
            </a:extLst>
          </p:cNvPr>
          <p:cNvSpPr/>
          <p:nvPr/>
        </p:nvSpPr>
        <p:spPr>
          <a:xfrm>
            <a:off x="2743200" y="6152561"/>
            <a:ext cx="443345" cy="3036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B459C41-0969-4491-B59B-C3AE9B2A44B9}"/>
              </a:ext>
            </a:extLst>
          </p:cNvPr>
          <p:cNvSpPr/>
          <p:nvPr/>
        </p:nvSpPr>
        <p:spPr>
          <a:xfrm>
            <a:off x="2119747" y="6152561"/>
            <a:ext cx="568036" cy="25573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D0A43A-8BFF-4B02-AC77-59A1D794823A}"/>
              </a:ext>
            </a:extLst>
          </p:cNvPr>
          <p:cNvSpPr/>
          <p:nvPr/>
        </p:nvSpPr>
        <p:spPr>
          <a:xfrm>
            <a:off x="413537" y="5591165"/>
            <a:ext cx="1941736" cy="1122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Klik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button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Simpan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menyimpan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  <a:endParaRPr lang="en-ID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268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393D9-1454-441E-8494-6981C04AA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LPPI </a:t>
            </a:r>
            <a:r>
              <a:rPr lang="en-US" sz="6000" dirty="0" err="1"/>
              <a:t>menyetujui</a:t>
            </a:r>
            <a:r>
              <a:rPr lang="en-US" sz="6000" dirty="0"/>
              <a:t> </a:t>
            </a:r>
            <a:r>
              <a:rPr lang="en-US" sz="6000" dirty="0" err="1"/>
              <a:t>ajuan</a:t>
            </a:r>
            <a:r>
              <a:rPr lang="en-US" sz="6000" dirty="0"/>
              <a:t> </a:t>
            </a:r>
            <a:r>
              <a:rPr lang="en-US" sz="6000" dirty="0" err="1"/>
              <a:t>insentif</a:t>
            </a:r>
            <a:endParaRPr lang="en-ID" sz="6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94A11-A9FE-4B10-A0E5-F71549E2E6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08335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1BB0FD-2B54-40A5-BD49-01FBB22FEE1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006" y="858981"/>
            <a:ext cx="9300250" cy="55002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A64A7FD-71FA-4C03-97CA-67A13C3A0592}"/>
              </a:ext>
            </a:extLst>
          </p:cNvPr>
          <p:cNvSpPr txBox="1">
            <a:spLocks/>
          </p:cNvSpPr>
          <p:nvPr/>
        </p:nvSpPr>
        <p:spPr>
          <a:xfrm>
            <a:off x="1405273" y="61203"/>
            <a:ext cx="9601200" cy="6442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Menyetujui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Ajuan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Insentif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Akademik</a:t>
            </a:r>
            <a:endParaRPr lang="en-ID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B1E99D-4D35-4D49-B84A-53C54833A5F2}"/>
              </a:ext>
            </a:extLst>
          </p:cNvPr>
          <p:cNvSpPr/>
          <p:nvPr/>
        </p:nvSpPr>
        <p:spPr>
          <a:xfrm>
            <a:off x="9379528" y="3726873"/>
            <a:ext cx="540327" cy="3403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Arrow: Bent-Up 9">
            <a:extLst>
              <a:ext uri="{FF2B5EF4-FFF2-40B4-BE49-F238E27FC236}">
                <a16:creationId xmlns:a16="http://schemas.microsoft.com/office/drawing/2014/main" id="{52D4B6AC-F299-4B85-A966-F07B11A67FC7}"/>
              </a:ext>
            </a:extLst>
          </p:cNvPr>
          <p:cNvSpPr/>
          <p:nvPr/>
        </p:nvSpPr>
        <p:spPr>
          <a:xfrm rot="16200000" flipV="1">
            <a:off x="8807721" y="3772724"/>
            <a:ext cx="468587" cy="498764"/>
          </a:xfrm>
          <a:prstGeom prst="bent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D9EA9B-AB29-4F26-A0D5-D96465EE0C03}"/>
              </a:ext>
            </a:extLst>
          </p:cNvPr>
          <p:cNvSpPr txBox="1"/>
          <p:nvPr/>
        </p:nvSpPr>
        <p:spPr>
          <a:xfrm>
            <a:off x="7012322" y="4235189"/>
            <a:ext cx="5179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Klik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button APPROVE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menyetujui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ajuan</a:t>
            </a:r>
            <a:endParaRPr lang="en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444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84A03-E857-417B-93D6-48B633EC8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35527"/>
            <a:ext cx="9601200" cy="928255"/>
          </a:xfrm>
        </p:spPr>
        <p:txBody>
          <a:bodyPr>
            <a:normAutofit fontScale="90000"/>
          </a:bodyPr>
          <a:lstStyle/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Sebelum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melakukan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kegiatan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semua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terlebih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dahulu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harus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melakukan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login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masuk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kedalam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system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MyUMS</a:t>
            </a:r>
            <a:endParaRPr lang="en-ID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97DC0-82C5-43F8-A74B-673B63090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68581"/>
            <a:ext cx="9601200" cy="5264727"/>
          </a:xfrm>
          <a:ln>
            <a:noFill/>
          </a:ln>
        </p:spPr>
        <p:txBody>
          <a:bodyPr/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Mengklik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button login</a:t>
            </a:r>
          </a:p>
          <a:p>
            <a:pPr marL="0" indent="0">
              <a:buNone/>
            </a:pP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4D86C-FB7D-425A-97E0-4520A9A83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654" y="1950357"/>
            <a:ext cx="8257310" cy="46424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B0469E-CA93-46B2-B3EB-1B6418861D80}"/>
              </a:ext>
            </a:extLst>
          </p:cNvPr>
          <p:cNvSpPr/>
          <p:nvPr/>
        </p:nvSpPr>
        <p:spPr>
          <a:xfrm>
            <a:off x="9185564" y="2410691"/>
            <a:ext cx="720436" cy="401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F32D9B3-9AA0-47BD-B453-4CB3B96AEE23}"/>
              </a:ext>
            </a:extLst>
          </p:cNvPr>
          <p:cNvSpPr/>
          <p:nvPr/>
        </p:nvSpPr>
        <p:spPr>
          <a:xfrm rot="10800000">
            <a:off x="9975273" y="2410690"/>
            <a:ext cx="720436" cy="401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75F336-AFC6-4B38-8E6B-A3776B4CF389}"/>
              </a:ext>
            </a:extLst>
          </p:cNvPr>
          <p:cNvSpPr txBox="1"/>
          <p:nvPr/>
        </p:nvSpPr>
        <p:spPr>
          <a:xfrm>
            <a:off x="10723418" y="2393701"/>
            <a:ext cx="137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Klik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button login</a:t>
            </a:r>
            <a:endParaRPr lang="en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492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33A8AD0-C72B-452F-8BE9-D428E6FAC36F}"/>
              </a:ext>
            </a:extLst>
          </p:cNvPr>
          <p:cNvSpPr txBox="1">
            <a:spLocks/>
          </p:cNvSpPr>
          <p:nvPr/>
        </p:nvSpPr>
        <p:spPr>
          <a:xfrm>
            <a:off x="1405273" y="61202"/>
            <a:ext cx="9601200" cy="6442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Menyetujui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Ajuan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Insentif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Akademik</a:t>
            </a:r>
            <a:endParaRPr lang="en-ID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EE36C25-C014-4771-BF5D-165E7AC9B93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297" y="803564"/>
            <a:ext cx="8953885" cy="58604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70D281-0D50-413B-BD9A-DF9B6411D2C0}"/>
              </a:ext>
            </a:extLst>
          </p:cNvPr>
          <p:cNvSpPr/>
          <p:nvPr/>
        </p:nvSpPr>
        <p:spPr>
          <a:xfrm>
            <a:off x="4232564" y="4225636"/>
            <a:ext cx="3373582" cy="1828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04A01F-0A4D-49F9-A8EC-AFD4AE56B28A}"/>
              </a:ext>
            </a:extLst>
          </p:cNvPr>
          <p:cNvSpPr txBox="1"/>
          <p:nvPr/>
        </p:nvSpPr>
        <p:spPr>
          <a:xfrm>
            <a:off x="4296448" y="4955370"/>
            <a:ext cx="3373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Mengisi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catatan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hasil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review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ajuan</a:t>
            </a:r>
            <a:endParaRPr lang="en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DD291F-760B-4A3B-805C-21021196608C}"/>
              </a:ext>
            </a:extLst>
          </p:cNvPr>
          <p:cNvSpPr/>
          <p:nvPr/>
        </p:nvSpPr>
        <p:spPr>
          <a:xfrm>
            <a:off x="4232564" y="6054436"/>
            <a:ext cx="685800" cy="338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FB2AD94-3396-49A2-90A0-C233B9B9F39E}"/>
              </a:ext>
            </a:extLst>
          </p:cNvPr>
          <p:cNvSpPr/>
          <p:nvPr/>
        </p:nvSpPr>
        <p:spPr>
          <a:xfrm>
            <a:off x="3664528" y="6095844"/>
            <a:ext cx="568036" cy="25573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0A4600-ED04-4CA3-BA9A-0C2BEADEF80D}"/>
              </a:ext>
            </a:extLst>
          </p:cNvPr>
          <p:cNvSpPr/>
          <p:nvPr/>
        </p:nvSpPr>
        <p:spPr>
          <a:xfrm>
            <a:off x="1010820" y="5879549"/>
            <a:ext cx="2653708" cy="784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Klik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button AJUKAN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menyetujui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ajuan</a:t>
            </a:r>
            <a:endParaRPr lang="en-ID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770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268ECB-0E16-43EB-844A-0848347BFEC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0151" y="817417"/>
            <a:ext cx="9601200" cy="580505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33E1FC6-6FFA-4EB5-80DF-0F4FD72F560E}"/>
              </a:ext>
            </a:extLst>
          </p:cNvPr>
          <p:cNvSpPr txBox="1">
            <a:spLocks/>
          </p:cNvSpPr>
          <p:nvPr/>
        </p:nvSpPr>
        <p:spPr>
          <a:xfrm>
            <a:off x="1405273" y="61202"/>
            <a:ext cx="9601200" cy="6442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Membatalkan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Ajuan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Insentif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Akademik</a:t>
            </a:r>
            <a:endParaRPr lang="en-ID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B6E487-60EF-4AA5-8854-51CA067D8F49}"/>
              </a:ext>
            </a:extLst>
          </p:cNvPr>
          <p:cNvSpPr/>
          <p:nvPr/>
        </p:nvSpPr>
        <p:spPr>
          <a:xfrm>
            <a:off x="9642764" y="3879274"/>
            <a:ext cx="581891" cy="277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4A7D60F-3E78-48AE-8C14-15F4131916CF}"/>
              </a:ext>
            </a:extLst>
          </p:cNvPr>
          <p:cNvSpPr/>
          <p:nvPr/>
        </p:nvSpPr>
        <p:spPr>
          <a:xfrm>
            <a:off x="8839200" y="3889951"/>
            <a:ext cx="803564" cy="26641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E648B4-D2BF-47AB-99FA-3F6FD2AAC377}"/>
              </a:ext>
            </a:extLst>
          </p:cNvPr>
          <p:cNvSpPr txBox="1"/>
          <p:nvPr/>
        </p:nvSpPr>
        <p:spPr>
          <a:xfrm>
            <a:off x="5488707" y="3802421"/>
            <a:ext cx="3827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Klik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button BATALKAN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membatalkan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persetujuan</a:t>
            </a:r>
            <a:endParaRPr lang="en-ID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438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393D9-1454-441E-8494-6981C04AA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WR I </a:t>
            </a:r>
            <a:r>
              <a:rPr lang="en-US" sz="6000" dirty="0" err="1"/>
              <a:t>menyetujui</a:t>
            </a:r>
            <a:r>
              <a:rPr lang="en-US" sz="6000" dirty="0"/>
              <a:t> </a:t>
            </a:r>
            <a:r>
              <a:rPr lang="en-US" sz="6000" dirty="0" err="1"/>
              <a:t>ajuan</a:t>
            </a:r>
            <a:r>
              <a:rPr lang="en-US" sz="6000" dirty="0"/>
              <a:t> </a:t>
            </a:r>
            <a:r>
              <a:rPr lang="en-US" sz="6000" dirty="0" err="1"/>
              <a:t>insentif</a:t>
            </a:r>
            <a:endParaRPr lang="en-ID" sz="6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94A11-A9FE-4B10-A0E5-F71549E2E6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28993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E0CF2E-687A-4358-98A7-1124260B84E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006" y="845127"/>
            <a:ext cx="9064721" cy="573578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1ECF0D1-1585-471B-8E6B-214A294FE4A4}"/>
              </a:ext>
            </a:extLst>
          </p:cNvPr>
          <p:cNvSpPr txBox="1">
            <a:spLocks/>
          </p:cNvSpPr>
          <p:nvPr/>
        </p:nvSpPr>
        <p:spPr>
          <a:xfrm>
            <a:off x="1405273" y="61202"/>
            <a:ext cx="9601200" cy="6442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Menyetujui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Ajuan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Insentif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Akademik</a:t>
            </a:r>
            <a:endParaRPr lang="en-ID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7FD9D7-1926-4A8D-8DBA-81644A316D36}"/>
              </a:ext>
            </a:extLst>
          </p:cNvPr>
          <p:cNvSpPr/>
          <p:nvPr/>
        </p:nvSpPr>
        <p:spPr>
          <a:xfrm>
            <a:off x="1534006" y="3713018"/>
            <a:ext cx="1139921" cy="22998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B1B0E5-C7FA-4CF1-A3A0-2EA7E9E20235}"/>
              </a:ext>
            </a:extLst>
          </p:cNvPr>
          <p:cNvSpPr/>
          <p:nvPr/>
        </p:nvSpPr>
        <p:spPr>
          <a:xfrm>
            <a:off x="0" y="3706379"/>
            <a:ext cx="1405273" cy="481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Menu WR I</a:t>
            </a:r>
            <a:endParaRPr lang="en-ID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rrow: Bent-Up 7">
            <a:extLst>
              <a:ext uri="{FF2B5EF4-FFF2-40B4-BE49-F238E27FC236}">
                <a16:creationId xmlns:a16="http://schemas.microsoft.com/office/drawing/2014/main" id="{B89219A2-6943-4563-AB9A-DCCB6420D4EF}"/>
              </a:ext>
            </a:extLst>
          </p:cNvPr>
          <p:cNvSpPr/>
          <p:nvPr/>
        </p:nvSpPr>
        <p:spPr>
          <a:xfrm flipH="1">
            <a:off x="475097" y="4231120"/>
            <a:ext cx="1058909" cy="481446"/>
          </a:xfrm>
          <a:prstGeom prst="bent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AC88B1-60EE-4779-81D2-76C7F767E794}"/>
              </a:ext>
            </a:extLst>
          </p:cNvPr>
          <p:cNvSpPr/>
          <p:nvPr/>
        </p:nvSpPr>
        <p:spPr>
          <a:xfrm>
            <a:off x="9157856" y="3851564"/>
            <a:ext cx="568035" cy="3362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786E2F2-606D-4229-BB23-4F6393E933C2}"/>
              </a:ext>
            </a:extLst>
          </p:cNvPr>
          <p:cNvSpPr/>
          <p:nvPr/>
        </p:nvSpPr>
        <p:spPr>
          <a:xfrm>
            <a:off x="8480908" y="3886487"/>
            <a:ext cx="607676" cy="30133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5BD4D3-3F97-4940-A719-A6854F9F8255}"/>
              </a:ext>
            </a:extLst>
          </p:cNvPr>
          <p:cNvSpPr txBox="1"/>
          <p:nvPr/>
        </p:nvSpPr>
        <p:spPr>
          <a:xfrm>
            <a:off x="5260880" y="3779404"/>
            <a:ext cx="3220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Klik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button APPROVE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menyetujui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ajuan</a:t>
            </a:r>
            <a:endParaRPr lang="en-ID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480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33A056-DCF6-4427-9B57-49A8E00A290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1715" y="858982"/>
            <a:ext cx="9444758" cy="562494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1C9A43E-C0DE-40F4-83D2-3D171FFDA547}"/>
              </a:ext>
            </a:extLst>
          </p:cNvPr>
          <p:cNvSpPr txBox="1">
            <a:spLocks/>
          </p:cNvSpPr>
          <p:nvPr/>
        </p:nvSpPr>
        <p:spPr>
          <a:xfrm>
            <a:off x="1405273" y="61202"/>
            <a:ext cx="9601200" cy="6442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Menyetujui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Ajuan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Insentif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Akademik</a:t>
            </a:r>
            <a:endParaRPr lang="en-ID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EC5DC8-2C08-4575-A53B-06127B8EA08F}"/>
              </a:ext>
            </a:extLst>
          </p:cNvPr>
          <p:cNvSpPr/>
          <p:nvPr/>
        </p:nvSpPr>
        <p:spPr>
          <a:xfrm>
            <a:off x="4519082" y="4045528"/>
            <a:ext cx="3373582" cy="17179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107836-9093-459D-8370-27B6ED6AB323}"/>
              </a:ext>
            </a:extLst>
          </p:cNvPr>
          <p:cNvSpPr txBox="1"/>
          <p:nvPr/>
        </p:nvSpPr>
        <p:spPr>
          <a:xfrm>
            <a:off x="4519082" y="4730675"/>
            <a:ext cx="3373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Mengisi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catatan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hasil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review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ajuan</a:t>
            </a:r>
            <a:endParaRPr lang="en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484FB2-54A0-4F5C-8436-C767C259ACF1}"/>
              </a:ext>
            </a:extLst>
          </p:cNvPr>
          <p:cNvSpPr/>
          <p:nvPr/>
        </p:nvSpPr>
        <p:spPr>
          <a:xfrm>
            <a:off x="4519082" y="5899014"/>
            <a:ext cx="685800" cy="338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13E7D93-77F7-4540-9E8C-4646DA47F5C0}"/>
              </a:ext>
            </a:extLst>
          </p:cNvPr>
          <p:cNvSpPr/>
          <p:nvPr/>
        </p:nvSpPr>
        <p:spPr>
          <a:xfrm>
            <a:off x="3844637" y="5957455"/>
            <a:ext cx="568036" cy="25573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DDD2B9-DB32-428C-AFF7-7ECB1B41B8F5}"/>
              </a:ext>
            </a:extLst>
          </p:cNvPr>
          <p:cNvSpPr/>
          <p:nvPr/>
        </p:nvSpPr>
        <p:spPr>
          <a:xfrm>
            <a:off x="1185527" y="5716095"/>
            <a:ext cx="2680366" cy="73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Klik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button AJUKAN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menyetujui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ajuan</a:t>
            </a:r>
            <a:endParaRPr lang="en-ID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015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393D9-1454-441E-8494-6981C04AA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WR II </a:t>
            </a:r>
            <a:r>
              <a:rPr lang="en-US" sz="6000" dirty="0" err="1"/>
              <a:t>menyetujui</a:t>
            </a:r>
            <a:r>
              <a:rPr lang="en-US" sz="6000" dirty="0"/>
              <a:t> </a:t>
            </a:r>
            <a:r>
              <a:rPr lang="en-US" sz="6000" dirty="0" err="1"/>
              <a:t>ajuan</a:t>
            </a:r>
            <a:r>
              <a:rPr lang="en-US" sz="6000" dirty="0"/>
              <a:t> </a:t>
            </a:r>
            <a:r>
              <a:rPr lang="en-US" sz="6000" dirty="0" err="1"/>
              <a:t>insentif</a:t>
            </a:r>
            <a:endParaRPr lang="en-ID" sz="6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94A11-A9FE-4B10-A0E5-F71549E2E6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30494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1ECF0D1-1585-471B-8E6B-214A294FE4A4}"/>
              </a:ext>
            </a:extLst>
          </p:cNvPr>
          <p:cNvSpPr txBox="1">
            <a:spLocks/>
          </p:cNvSpPr>
          <p:nvPr/>
        </p:nvSpPr>
        <p:spPr>
          <a:xfrm>
            <a:off x="1405273" y="61202"/>
            <a:ext cx="9601200" cy="6442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Menyetujui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Ajuan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Insentif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Akademik</a:t>
            </a:r>
            <a:endParaRPr lang="en-ID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86599DA-8D03-4C0F-9AAC-D12DCA8807D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861" y="872837"/>
            <a:ext cx="9272539" cy="56942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4E0AC13-C505-4CC2-A612-0A08569A34F8}"/>
              </a:ext>
            </a:extLst>
          </p:cNvPr>
          <p:cNvSpPr/>
          <p:nvPr/>
        </p:nvSpPr>
        <p:spPr>
          <a:xfrm>
            <a:off x="1534006" y="3713018"/>
            <a:ext cx="1139921" cy="22998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201F92-9413-44F8-950A-AAE0E2E5BDAB}"/>
              </a:ext>
            </a:extLst>
          </p:cNvPr>
          <p:cNvSpPr/>
          <p:nvPr/>
        </p:nvSpPr>
        <p:spPr>
          <a:xfrm>
            <a:off x="17897" y="3428999"/>
            <a:ext cx="1516109" cy="322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Menu WR II</a:t>
            </a:r>
            <a:endParaRPr lang="en-ID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rrow: Bent-Up 7">
            <a:extLst>
              <a:ext uri="{FF2B5EF4-FFF2-40B4-BE49-F238E27FC236}">
                <a16:creationId xmlns:a16="http://schemas.microsoft.com/office/drawing/2014/main" id="{5E006A6D-4247-47E0-8832-46C33D5D9F08}"/>
              </a:ext>
            </a:extLst>
          </p:cNvPr>
          <p:cNvSpPr/>
          <p:nvPr/>
        </p:nvSpPr>
        <p:spPr>
          <a:xfrm flipH="1">
            <a:off x="488952" y="3808558"/>
            <a:ext cx="1058909" cy="481446"/>
          </a:xfrm>
          <a:prstGeom prst="bent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E22D0A-CE6E-433F-9376-11261673BF92}"/>
              </a:ext>
            </a:extLst>
          </p:cNvPr>
          <p:cNvSpPr/>
          <p:nvPr/>
        </p:nvSpPr>
        <p:spPr>
          <a:xfrm>
            <a:off x="9351820" y="3920836"/>
            <a:ext cx="568035" cy="2216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6EC0FD5-A42A-495C-AE70-11BE983FBA21}"/>
              </a:ext>
            </a:extLst>
          </p:cNvPr>
          <p:cNvSpPr/>
          <p:nvPr/>
        </p:nvSpPr>
        <p:spPr>
          <a:xfrm>
            <a:off x="8633308" y="3881004"/>
            <a:ext cx="607676" cy="30133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D9C661-74BC-4F7C-8118-5D3E6D4DB83B}"/>
              </a:ext>
            </a:extLst>
          </p:cNvPr>
          <p:cNvSpPr txBox="1"/>
          <p:nvPr/>
        </p:nvSpPr>
        <p:spPr>
          <a:xfrm>
            <a:off x="5413280" y="3788567"/>
            <a:ext cx="3220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Klik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button APPROVE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menyetujui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ajuan</a:t>
            </a:r>
            <a:endParaRPr lang="en-ID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511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33A056-DCF6-4427-9B57-49A8E00A290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1715" y="858982"/>
            <a:ext cx="9444758" cy="562494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1C9A43E-C0DE-40F4-83D2-3D171FFDA547}"/>
              </a:ext>
            </a:extLst>
          </p:cNvPr>
          <p:cNvSpPr txBox="1">
            <a:spLocks/>
          </p:cNvSpPr>
          <p:nvPr/>
        </p:nvSpPr>
        <p:spPr>
          <a:xfrm>
            <a:off x="1405273" y="61202"/>
            <a:ext cx="9601200" cy="6442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Menyetujui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Ajuan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Insentif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Akademik</a:t>
            </a:r>
            <a:endParaRPr lang="en-ID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6AF062-1882-41F1-B5EC-6BEBDA3CCE08}"/>
              </a:ext>
            </a:extLst>
          </p:cNvPr>
          <p:cNvSpPr/>
          <p:nvPr/>
        </p:nvSpPr>
        <p:spPr>
          <a:xfrm>
            <a:off x="4519082" y="4045528"/>
            <a:ext cx="3373582" cy="17179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421724-15BA-4A1B-9DF3-090B82AE5427}"/>
              </a:ext>
            </a:extLst>
          </p:cNvPr>
          <p:cNvSpPr/>
          <p:nvPr/>
        </p:nvSpPr>
        <p:spPr>
          <a:xfrm>
            <a:off x="4519082" y="5899014"/>
            <a:ext cx="685800" cy="338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5B7FE4-454A-4D88-A8A2-4A8AABFCC9C4}"/>
              </a:ext>
            </a:extLst>
          </p:cNvPr>
          <p:cNvSpPr txBox="1"/>
          <p:nvPr/>
        </p:nvSpPr>
        <p:spPr>
          <a:xfrm>
            <a:off x="4597303" y="4760414"/>
            <a:ext cx="3373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Mengisi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catatan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hasil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review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ajuan</a:t>
            </a:r>
            <a:endParaRPr lang="en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D643341-F628-40CD-B7D9-E8E71DA81670}"/>
              </a:ext>
            </a:extLst>
          </p:cNvPr>
          <p:cNvSpPr/>
          <p:nvPr/>
        </p:nvSpPr>
        <p:spPr>
          <a:xfrm>
            <a:off x="3844637" y="5957455"/>
            <a:ext cx="568036" cy="25573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14DCA1-0487-4EFA-B29D-612A6E5D152F}"/>
              </a:ext>
            </a:extLst>
          </p:cNvPr>
          <p:cNvSpPr/>
          <p:nvPr/>
        </p:nvSpPr>
        <p:spPr>
          <a:xfrm>
            <a:off x="1060362" y="5745471"/>
            <a:ext cx="2784275" cy="73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Klik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button AJUKAN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menyetujui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ajuan</a:t>
            </a:r>
            <a:endParaRPr lang="en-ID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291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393D9-1454-441E-8494-6981C04AA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err="1"/>
              <a:t>Keuangan</a:t>
            </a:r>
            <a:r>
              <a:rPr lang="en-US" sz="6000" dirty="0"/>
              <a:t> </a:t>
            </a:r>
            <a:r>
              <a:rPr lang="en-US" sz="6000" dirty="0" err="1"/>
              <a:t>Mencairkan</a:t>
            </a:r>
            <a:r>
              <a:rPr lang="en-US" sz="6000" dirty="0"/>
              <a:t> dana</a:t>
            </a:r>
            <a:endParaRPr lang="en-ID" sz="6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94A11-A9FE-4B10-A0E5-F71549E2E6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42161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1ECF0D1-1585-471B-8E6B-214A294FE4A4}"/>
              </a:ext>
            </a:extLst>
          </p:cNvPr>
          <p:cNvSpPr txBox="1">
            <a:spLocks/>
          </p:cNvSpPr>
          <p:nvPr/>
        </p:nvSpPr>
        <p:spPr>
          <a:xfrm>
            <a:off x="1405273" y="61202"/>
            <a:ext cx="9601200" cy="6442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Menterbitkan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Surat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Perintah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Pencairan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Dana</a:t>
            </a:r>
            <a:endParaRPr lang="en-ID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AC83ED-2FCD-4976-B0F6-0D9CCA7831A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006" y="872836"/>
            <a:ext cx="9203267" cy="565265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B805F6F-0A36-472B-8916-9DFA83C9ECD0}"/>
              </a:ext>
            </a:extLst>
          </p:cNvPr>
          <p:cNvSpPr/>
          <p:nvPr/>
        </p:nvSpPr>
        <p:spPr>
          <a:xfrm>
            <a:off x="1534006" y="2909455"/>
            <a:ext cx="1126067" cy="33666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B57432-5225-418D-9679-AD0574533DD3}"/>
              </a:ext>
            </a:extLst>
          </p:cNvPr>
          <p:cNvSpPr/>
          <p:nvPr/>
        </p:nvSpPr>
        <p:spPr>
          <a:xfrm>
            <a:off x="102946" y="3054925"/>
            <a:ext cx="1302327" cy="644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Menu LPPI</a:t>
            </a:r>
            <a:endParaRPr lang="en-ID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Arrow: Bent-Up 6">
            <a:extLst>
              <a:ext uri="{FF2B5EF4-FFF2-40B4-BE49-F238E27FC236}">
                <a16:creationId xmlns:a16="http://schemas.microsoft.com/office/drawing/2014/main" id="{69CBDF42-C1DF-4AE3-AB55-8D0645D6D062}"/>
              </a:ext>
            </a:extLst>
          </p:cNvPr>
          <p:cNvSpPr/>
          <p:nvPr/>
        </p:nvSpPr>
        <p:spPr>
          <a:xfrm flipH="1">
            <a:off x="475097" y="3699163"/>
            <a:ext cx="1058909" cy="481446"/>
          </a:xfrm>
          <a:prstGeom prst="bent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Arrow: Bent-Up 2">
            <a:extLst>
              <a:ext uri="{FF2B5EF4-FFF2-40B4-BE49-F238E27FC236}">
                <a16:creationId xmlns:a16="http://schemas.microsoft.com/office/drawing/2014/main" id="{1BCFF324-4EB1-4722-B432-09C74A65A496}"/>
              </a:ext>
            </a:extLst>
          </p:cNvPr>
          <p:cNvSpPr/>
          <p:nvPr/>
        </p:nvSpPr>
        <p:spPr>
          <a:xfrm rot="10800000" flipV="1">
            <a:off x="2787845" y="2798616"/>
            <a:ext cx="823382" cy="512618"/>
          </a:xfrm>
          <a:prstGeom prst="bent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4E8E71-051B-438E-ABA6-594B9CE0C892}"/>
              </a:ext>
            </a:extLst>
          </p:cNvPr>
          <p:cNvSpPr/>
          <p:nvPr/>
        </p:nvSpPr>
        <p:spPr>
          <a:xfrm>
            <a:off x="2660073" y="2438400"/>
            <a:ext cx="443345" cy="3036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B466EB-7776-48FD-92AA-9D377DA8DFDE}"/>
              </a:ext>
            </a:extLst>
          </p:cNvPr>
          <p:cNvSpPr txBox="1"/>
          <p:nvPr/>
        </p:nvSpPr>
        <p:spPr>
          <a:xfrm>
            <a:off x="3611227" y="3023101"/>
            <a:ext cx="35979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Klik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check box pada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insentif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diterbitkan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SPPD-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nya</a:t>
            </a:r>
            <a:endParaRPr lang="en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8EAA874-07BB-463B-BBEE-A434AD77BF62}"/>
              </a:ext>
            </a:extLst>
          </p:cNvPr>
          <p:cNvSpPr/>
          <p:nvPr/>
        </p:nvSpPr>
        <p:spPr>
          <a:xfrm rot="10800000">
            <a:off x="3611227" y="1929509"/>
            <a:ext cx="595745" cy="34636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429D9-E8AD-4B34-AD21-5CE70A71A23A}"/>
              </a:ext>
            </a:extLst>
          </p:cNvPr>
          <p:cNvSpPr txBox="1"/>
          <p:nvPr/>
        </p:nvSpPr>
        <p:spPr>
          <a:xfrm>
            <a:off x="4206971" y="1875763"/>
            <a:ext cx="3496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Klik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button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Terbitkan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SPPD</a:t>
            </a:r>
            <a:endParaRPr lang="en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529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AE5E8-6232-4D62-BB73-AA01CA0A1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07817"/>
            <a:ext cx="10640291" cy="6497783"/>
          </a:xfrm>
        </p:spPr>
        <p:txBody>
          <a:bodyPr>
            <a:norm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Dosen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(user)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diminta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memasukkan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UniID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NIM dan password pada form login.</a:t>
            </a:r>
          </a:p>
          <a:p>
            <a:pPr marL="0" indent="0">
              <a:buNone/>
            </a:pPr>
            <a:endParaRPr lang="en-ID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74B923-9D2B-4026-B893-E9B58EF6D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581" y="1015337"/>
            <a:ext cx="9892146" cy="55616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F64B0A7-D9CC-4A08-A03A-81F6D20DE511}"/>
              </a:ext>
            </a:extLst>
          </p:cNvPr>
          <p:cNvSpPr/>
          <p:nvPr/>
        </p:nvSpPr>
        <p:spPr>
          <a:xfrm>
            <a:off x="5569527" y="3048000"/>
            <a:ext cx="2452255" cy="748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63FB61-132E-4522-A345-B36898AF76AB}"/>
              </a:ext>
            </a:extLst>
          </p:cNvPr>
          <p:cNvSpPr txBox="1"/>
          <p:nvPr/>
        </p:nvSpPr>
        <p:spPr>
          <a:xfrm>
            <a:off x="3557155" y="3059668"/>
            <a:ext cx="1773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UniID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NIM</a:t>
            </a:r>
            <a:endParaRPr lang="en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450A9E-3AA9-4B80-900A-C46B6FE6361B}"/>
              </a:ext>
            </a:extLst>
          </p:cNvPr>
          <p:cNvSpPr txBox="1"/>
          <p:nvPr/>
        </p:nvSpPr>
        <p:spPr>
          <a:xfrm>
            <a:off x="8686800" y="3507570"/>
            <a:ext cx="1773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Password</a:t>
            </a:r>
            <a:endParaRPr lang="en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1422A93-EDAE-41A8-9434-B25BEE805410}"/>
              </a:ext>
            </a:extLst>
          </p:cNvPr>
          <p:cNvSpPr/>
          <p:nvPr/>
        </p:nvSpPr>
        <p:spPr>
          <a:xfrm>
            <a:off x="7890164" y="3588327"/>
            <a:ext cx="748145" cy="20781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2C70743-39FB-424C-BE2B-F40BECB98F65}"/>
              </a:ext>
            </a:extLst>
          </p:cNvPr>
          <p:cNvSpPr/>
          <p:nvPr/>
        </p:nvSpPr>
        <p:spPr>
          <a:xfrm rot="10800000">
            <a:off x="4953000" y="3183783"/>
            <a:ext cx="748145" cy="20781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Arrow: Bent-Up 20">
            <a:extLst>
              <a:ext uri="{FF2B5EF4-FFF2-40B4-BE49-F238E27FC236}">
                <a16:creationId xmlns:a16="http://schemas.microsoft.com/office/drawing/2014/main" id="{08C1D1D4-6B81-42A9-AF33-AC67C9484891}"/>
              </a:ext>
            </a:extLst>
          </p:cNvPr>
          <p:cNvSpPr/>
          <p:nvPr/>
        </p:nvSpPr>
        <p:spPr>
          <a:xfrm rot="10800000" flipV="1">
            <a:off x="7647344" y="4098111"/>
            <a:ext cx="790801" cy="376907"/>
          </a:xfrm>
          <a:prstGeom prst="bent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5421EA-1F23-4FC1-A041-B9AB97EC7A02}"/>
              </a:ext>
            </a:extLst>
          </p:cNvPr>
          <p:cNvSpPr txBox="1"/>
          <p:nvPr/>
        </p:nvSpPr>
        <p:spPr>
          <a:xfrm>
            <a:off x="8438145" y="4121076"/>
            <a:ext cx="35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Klik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button Login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masuk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kedalam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MyUMS</a:t>
            </a:r>
            <a:endParaRPr lang="en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7348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1ECF0D1-1585-471B-8E6B-214A294FE4A4}"/>
              </a:ext>
            </a:extLst>
          </p:cNvPr>
          <p:cNvSpPr txBox="1">
            <a:spLocks/>
          </p:cNvSpPr>
          <p:nvPr/>
        </p:nvSpPr>
        <p:spPr>
          <a:xfrm>
            <a:off x="1405273" y="61202"/>
            <a:ext cx="9601200" cy="6442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Mencetak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Surat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Perintah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Pencairan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Dana</a:t>
            </a:r>
            <a:endParaRPr lang="en-ID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BCF998-6884-4F16-AD5F-75A3A8003AA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0152" y="914399"/>
            <a:ext cx="9106284" cy="566650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F07516-EBC4-4B90-B014-A9FB0FED69F5}"/>
              </a:ext>
            </a:extLst>
          </p:cNvPr>
          <p:cNvSpPr/>
          <p:nvPr/>
        </p:nvSpPr>
        <p:spPr>
          <a:xfrm>
            <a:off x="2715491" y="2189018"/>
            <a:ext cx="3713018" cy="5126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58A2BC-BFF3-480B-B00B-F7EED3CE1F4A}"/>
              </a:ext>
            </a:extLst>
          </p:cNvPr>
          <p:cNvSpPr txBox="1"/>
          <p:nvPr/>
        </p:nvSpPr>
        <p:spPr>
          <a:xfrm>
            <a:off x="5971309" y="2775923"/>
            <a:ext cx="2909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SPPD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berhasil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diterbitkan</a:t>
            </a:r>
            <a:endParaRPr lang="en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B200CDE5-C853-406A-B0F1-FCAA791EF6F3}"/>
              </a:ext>
            </a:extLst>
          </p:cNvPr>
          <p:cNvSpPr/>
          <p:nvPr/>
        </p:nvSpPr>
        <p:spPr>
          <a:xfrm>
            <a:off x="2916382" y="3080966"/>
            <a:ext cx="304800" cy="70491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E66A50-6C06-4B49-8E6D-5FA28F627699}"/>
              </a:ext>
            </a:extLst>
          </p:cNvPr>
          <p:cNvSpPr txBox="1"/>
          <p:nvPr/>
        </p:nvSpPr>
        <p:spPr>
          <a:xfrm>
            <a:off x="2590800" y="3698840"/>
            <a:ext cx="3380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Klik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button CETAK SPPD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mendownload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SPPD</a:t>
            </a:r>
            <a:endParaRPr lang="en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CB07D8-971A-4A04-8FF7-FA97B22519EE}"/>
              </a:ext>
            </a:extLst>
          </p:cNvPr>
          <p:cNvSpPr/>
          <p:nvPr/>
        </p:nvSpPr>
        <p:spPr>
          <a:xfrm>
            <a:off x="7633855" y="1302327"/>
            <a:ext cx="2147454" cy="8866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0EE0075-F567-4343-ADAB-5848287F1CA4}"/>
              </a:ext>
            </a:extLst>
          </p:cNvPr>
          <p:cNvSpPr/>
          <p:nvPr/>
        </p:nvSpPr>
        <p:spPr>
          <a:xfrm>
            <a:off x="9781309" y="1745672"/>
            <a:ext cx="457200" cy="2493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7EA3DA-63C9-4498-8326-35652720E1BB}"/>
              </a:ext>
            </a:extLst>
          </p:cNvPr>
          <p:cNvSpPr txBox="1"/>
          <p:nvPr/>
        </p:nvSpPr>
        <p:spPr>
          <a:xfrm>
            <a:off x="10238509" y="1527298"/>
            <a:ext cx="18426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Mendownload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SPPD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klik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button CETAK SPPD</a:t>
            </a:r>
            <a:endParaRPr lang="en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Arrow: Bent-Up 11">
            <a:extLst>
              <a:ext uri="{FF2B5EF4-FFF2-40B4-BE49-F238E27FC236}">
                <a16:creationId xmlns:a16="http://schemas.microsoft.com/office/drawing/2014/main" id="{00C16C8E-89C9-4C0C-8FE3-3977930E456D}"/>
              </a:ext>
            </a:extLst>
          </p:cNvPr>
          <p:cNvSpPr/>
          <p:nvPr/>
        </p:nvSpPr>
        <p:spPr>
          <a:xfrm flipV="1">
            <a:off x="6428509" y="2301526"/>
            <a:ext cx="665018" cy="512618"/>
          </a:xfrm>
          <a:prstGeom prst="bent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502399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1ECF0D1-1585-471B-8E6B-214A294FE4A4}"/>
              </a:ext>
            </a:extLst>
          </p:cNvPr>
          <p:cNvSpPr txBox="1">
            <a:spLocks/>
          </p:cNvSpPr>
          <p:nvPr/>
        </p:nvSpPr>
        <p:spPr>
          <a:xfrm>
            <a:off x="1405273" y="61202"/>
            <a:ext cx="9601200" cy="6442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Contoh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Surat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Permintaan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Pencairan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Dana</a:t>
            </a:r>
            <a:endParaRPr lang="en-ID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12D70DE-A667-4CDB-BEFF-F73379E653E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0152" y="914399"/>
            <a:ext cx="9050866" cy="555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735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393D9-1454-441E-8494-6981C04AA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err="1"/>
              <a:t>Ajuan</a:t>
            </a:r>
            <a:r>
              <a:rPr lang="en-US" sz="6000" dirty="0"/>
              <a:t> </a:t>
            </a:r>
            <a:r>
              <a:rPr lang="en-US" sz="6000" dirty="0" err="1"/>
              <a:t>insentif</a:t>
            </a:r>
            <a:r>
              <a:rPr lang="en-US" sz="6000" dirty="0"/>
              <a:t> </a:t>
            </a:r>
            <a:r>
              <a:rPr lang="en-US" sz="6000" dirty="0" err="1"/>
              <a:t>akademik</a:t>
            </a:r>
            <a:r>
              <a:rPr lang="en-US" sz="6000" dirty="0"/>
              <a:t> </a:t>
            </a:r>
            <a:r>
              <a:rPr lang="en-US" sz="6000" dirty="0" err="1"/>
              <a:t>tuntas</a:t>
            </a:r>
            <a:endParaRPr lang="en-ID" sz="6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94A11-A9FE-4B10-A0E5-F71549E2E6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78339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1ECF0D1-1585-471B-8E6B-214A294FE4A4}"/>
              </a:ext>
            </a:extLst>
          </p:cNvPr>
          <p:cNvSpPr txBox="1">
            <a:spLocks/>
          </p:cNvSpPr>
          <p:nvPr/>
        </p:nvSpPr>
        <p:spPr>
          <a:xfrm>
            <a:off x="1405273" y="61202"/>
            <a:ext cx="9601200" cy="6442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Ajuan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Insentif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Akademik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Tuntas</a:t>
            </a:r>
            <a:endParaRPr lang="en-ID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E651C7-5156-4303-948D-C37724367E0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297" y="845126"/>
            <a:ext cx="8912321" cy="576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626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E0144-E2D0-4FFD-B313-7FEB7DAE92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 err="1"/>
              <a:t>terimakasih</a:t>
            </a:r>
            <a:endParaRPr lang="en-ID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E46D4B-9A0B-4EBA-930E-CA9ADADB06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38684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6DB4C-6C83-4BFD-BCC3-40FE71BB3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err="1"/>
              <a:t>Dosen</a:t>
            </a:r>
            <a:r>
              <a:rPr lang="en-US" sz="6000" dirty="0"/>
              <a:t> </a:t>
            </a:r>
            <a:r>
              <a:rPr lang="en-US" sz="6000" dirty="0" err="1"/>
              <a:t>mengajukan</a:t>
            </a:r>
            <a:r>
              <a:rPr lang="en-US" sz="6000" dirty="0"/>
              <a:t> </a:t>
            </a:r>
            <a:r>
              <a:rPr lang="en-US" sz="6000" dirty="0" err="1"/>
              <a:t>ajuan</a:t>
            </a:r>
            <a:r>
              <a:rPr lang="en-US" sz="6000" dirty="0"/>
              <a:t> </a:t>
            </a:r>
            <a:r>
              <a:rPr lang="en-US" sz="6000" dirty="0" err="1"/>
              <a:t>insentif</a:t>
            </a:r>
            <a:r>
              <a:rPr lang="en-US" sz="6000" dirty="0"/>
              <a:t> </a:t>
            </a:r>
            <a:r>
              <a:rPr lang="en-US" sz="6000" dirty="0" err="1"/>
              <a:t>akademik</a:t>
            </a:r>
            <a:endParaRPr lang="en-ID" sz="6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9C05A-8EF0-45FC-8E70-907A385251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67260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629C3-B60A-469A-B4E2-1FC02D216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5273" y="61203"/>
            <a:ext cx="9601200" cy="644237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Mengajukan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Ajuan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Insentif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akademik</a:t>
            </a:r>
            <a:endParaRPr lang="en-ID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023A867-C719-46DA-ADF3-40C4609937F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296" y="831272"/>
            <a:ext cx="9500177" cy="572192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084B94F-F279-4BE8-B39E-878D6A51715B}"/>
              </a:ext>
            </a:extLst>
          </p:cNvPr>
          <p:cNvSpPr/>
          <p:nvPr/>
        </p:nvSpPr>
        <p:spPr>
          <a:xfrm>
            <a:off x="3297382" y="2202873"/>
            <a:ext cx="1856509" cy="4433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336ADD-911E-40BE-87FC-267F985D9388}"/>
              </a:ext>
            </a:extLst>
          </p:cNvPr>
          <p:cNvSpPr/>
          <p:nvPr/>
        </p:nvSpPr>
        <p:spPr>
          <a:xfrm>
            <a:off x="1506296" y="3013364"/>
            <a:ext cx="1181486" cy="1849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4D8C35-E21F-4953-8DE6-0F11B605DC9E}"/>
              </a:ext>
            </a:extLst>
          </p:cNvPr>
          <p:cNvSpPr/>
          <p:nvPr/>
        </p:nvSpPr>
        <p:spPr>
          <a:xfrm>
            <a:off x="-98909" y="2563091"/>
            <a:ext cx="1504182" cy="9005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Menu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Insentif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Akademik</a:t>
            </a:r>
            <a:endParaRPr lang="en-ID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id="{8829B0EB-B06C-4DB6-A544-7C1F0BCA6CAC}"/>
              </a:ext>
            </a:extLst>
          </p:cNvPr>
          <p:cNvSpPr/>
          <p:nvPr/>
        </p:nvSpPr>
        <p:spPr>
          <a:xfrm flipH="1">
            <a:off x="447387" y="3505200"/>
            <a:ext cx="1058909" cy="481446"/>
          </a:xfrm>
          <a:prstGeom prst="bent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E5CB1CC-C13E-4D4C-A19C-0EC7C3A033D2}"/>
              </a:ext>
            </a:extLst>
          </p:cNvPr>
          <p:cNvSpPr/>
          <p:nvPr/>
        </p:nvSpPr>
        <p:spPr>
          <a:xfrm>
            <a:off x="5153891" y="2258290"/>
            <a:ext cx="831273" cy="33250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E8B62F-72B9-4D8B-BCC9-9DD6E38FD9CE}"/>
              </a:ext>
            </a:extLst>
          </p:cNvPr>
          <p:cNvSpPr txBox="1"/>
          <p:nvPr/>
        </p:nvSpPr>
        <p:spPr>
          <a:xfrm>
            <a:off x="5985164" y="2202869"/>
            <a:ext cx="4890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Mengklik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button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Ajukan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Usulan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Insentif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Baru</a:t>
            </a:r>
            <a:endParaRPr lang="en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395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41172E7-F18F-40E2-AD6B-B2BBDEBA9328}"/>
              </a:ext>
            </a:extLst>
          </p:cNvPr>
          <p:cNvSpPr txBox="1">
            <a:spLocks/>
          </p:cNvSpPr>
          <p:nvPr/>
        </p:nvSpPr>
        <p:spPr>
          <a:xfrm>
            <a:off x="1405273" y="61203"/>
            <a:ext cx="9601200" cy="6442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Mengajukan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Ajuan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Insentif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akademik</a:t>
            </a:r>
            <a:endParaRPr lang="en-ID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6BC496-FE1A-4B76-B3D7-8DB45E3D9311}"/>
              </a:ext>
            </a:extLst>
          </p:cNvPr>
          <p:cNvPicPr>
            <a:picLocks noGrp="1"/>
          </p:cNvPicPr>
          <p:nvPr>
            <p:ph sz="half" idx="1"/>
          </p:nvPr>
        </p:nvPicPr>
        <p:blipFill rotWithShape="1">
          <a:blip r:embed="rId2"/>
          <a:srcRect b="6645"/>
          <a:stretch/>
        </p:blipFill>
        <p:spPr>
          <a:xfrm>
            <a:off x="1510145" y="864558"/>
            <a:ext cx="6580910" cy="2931588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4DF0757-611D-4A28-8C0F-54E1B4164088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3"/>
          <a:srcRect t="13566"/>
          <a:stretch/>
        </p:blipFill>
        <p:spPr>
          <a:xfrm>
            <a:off x="1510145" y="3748797"/>
            <a:ext cx="6580910" cy="3048000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6150F2E0-4394-45DA-BB33-AA85F2957ADC}"/>
              </a:ext>
            </a:extLst>
          </p:cNvPr>
          <p:cNvSpPr/>
          <p:nvPr/>
        </p:nvSpPr>
        <p:spPr>
          <a:xfrm>
            <a:off x="4689281" y="1925782"/>
            <a:ext cx="1191491" cy="4067660"/>
          </a:xfrm>
          <a:prstGeom prst="rightBrac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C0D2ED-3324-4249-B51B-798ED9E4753E}"/>
              </a:ext>
            </a:extLst>
          </p:cNvPr>
          <p:cNvSpPr/>
          <p:nvPr/>
        </p:nvSpPr>
        <p:spPr>
          <a:xfrm>
            <a:off x="5999982" y="3616503"/>
            <a:ext cx="3269672" cy="6775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Mengisi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mengupload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ajuan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sesuai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form</a:t>
            </a:r>
            <a:endParaRPr lang="en-ID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7AD403-34C6-4E9C-85D9-94202641E1DF}"/>
              </a:ext>
            </a:extLst>
          </p:cNvPr>
          <p:cNvSpPr/>
          <p:nvPr/>
        </p:nvSpPr>
        <p:spPr>
          <a:xfrm>
            <a:off x="3519054" y="6043179"/>
            <a:ext cx="845127" cy="3519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A15AE72-54C0-4A53-AF79-445772A3184F}"/>
              </a:ext>
            </a:extLst>
          </p:cNvPr>
          <p:cNvSpPr/>
          <p:nvPr/>
        </p:nvSpPr>
        <p:spPr>
          <a:xfrm>
            <a:off x="2444846" y="6043179"/>
            <a:ext cx="969818" cy="3796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4C8583-21B1-42B3-A0BA-ABE0255969B5}"/>
              </a:ext>
            </a:extLst>
          </p:cNvPr>
          <p:cNvSpPr/>
          <p:nvPr/>
        </p:nvSpPr>
        <p:spPr>
          <a:xfrm>
            <a:off x="331546" y="5855804"/>
            <a:ext cx="2147453" cy="726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Mengklik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button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Ajukan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Insentif</a:t>
            </a:r>
            <a:endParaRPr lang="en-ID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974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0DD3EC-B499-4803-ADFB-17A94CEE2BA8}"/>
              </a:ext>
            </a:extLst>
          </p:cNvPr>
          <p:cNvSpPr txBox="1">
            <a:spLocks/>
          </p:cNvSpPr>
          <p:nvPr/>
        </p:nvSpPr>
        <p:spPr>
          <a:xfrm>
            <a:off x="1405273" y="61203"/>
            <a:ext cx="9601200" cy="6442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Mengajukan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Ajuan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Insentif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akademik</a:t>
            </a:r>
            <a:endParaRPr lang="en-ID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D1869F-6D49-48A5-B2EA-1F0344C8B0A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297" y="858981"/>
            <a:ext cx="9500176" cy="5680363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9F56DBC7-9823-446F-91E8-8665B6BA1E4D}"/>
              </a:ext>
            </a:extLst>
          </p:cNvPr>
          <p:cNvSpPr/>
          <p:nvPr/>
        </p:nvSpPr>
        <p:spPr>
          <a:xfrm>
            <a:off x="10305858" y="3429000"/>
            <a:ext cx="253230" cy="685800"/>
          </a:xfrm>
          <a:prstGeom prst="rightBrac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5755605D-0B77-4946-8D26-A190D1C7700C}"/>
              </a:ext>
            </a:extLst>
          </p:cNvPr>
          <p:cNvSpPr/>
          <p:nvPr/>
        </p:nvSpPr>
        <p:spPr>
          <a:xfrm>
            <a:off x="10139604" y="2743200"/>
            <a:ext cx="253230" cy="685800"/>
          </a:xfrm>
          <a:prstGeom prst="rightBrac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BF78CD-FD21-468F-BC1A-17CA3F37323D}"/>
              </a:ext>
            </a:extLst>
          </p:cNvPr>
          <p:cNvSpPr txBox="1"/>
          <p:nvPr/>
        </p:nvSpPr>
        <p:spPr>
          <a:xfrm>
            <a:off x="10432473" y="2840182"/>
            <a:ext cx="1413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Ajuan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baru</a:t>
            </a:r>
            <a:endParaRPr lang="en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51182C-B014-4802-B6B8-C4E989837F90}"/>
              </a:ext>
            </a:extLst>
          </p:cNvPr>
          <p:cNvSpPr txBox="1"/>
          <p:nvPr/>
        </p:nvSpPr>
        <p:spPr>
          <a:xfrm>
            <a:off x="10559088" y="3436900"/>
            <a:ext cx="14131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Ajuan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lama yang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sudah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disetujui</a:t>
            </a:r>
            <a:endParaRPr lang="en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152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393D9-1454-441E-8494-6981C04AA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err="1"/>
              <a:t>Kaprodi</a:t>
            </a:r>
            <a:r>
              <a:rPr lang="en-US" sz="6000" dirty="0"/>
              <a:t> </a:t>
            </a:r>
            <a:r>
              <a:rPr lang="en-US" sz="6000" dirty="0" err="1"/>
              <a:t>menyetujui</a:t>
            </a:r>
            <a:r>
              <a:rPr lang="en-US" sz="6000" dirty="0"/>
              <a:t> </a:t>
            </a:r>
            <a:r>
              <a:rPr lang="en-US" sz="6000" dirty="0" err="1"/>
              <a:t>ajuan</a:t>
            </a:r>
            <a:r>
              <a:rPr lang="en-US" sz="6000" dirty="0"/>
              <a:t> </a:t>
            </a:r>
            <a:r>
              <a:rPr lang="en-US" sz="6000" dirty="0" err="1"/>
              <a:t>insentif</a:t>
            </a:r>
            <a:r>
              <a:rPr lang="en-US" sz="6000" dirty="0"/>
              <a:t> </a:t>
            </a:r>
            <a:r>
              <a:rPr lang="en-US" sz="6000" dirty="0" err="1"/>
              <a:t>akademik</a:t>
            </a:r>
            <a:endParaRPr lang="en-ID" sz="6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94A11-A9FE-4B10-A0E5-F71549E2E6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55491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C9FF03-7566-4DC2-9090-5806EE5FA690}"/>
              </a:ext>
            </a:extLst>
          </p:cNvPr>
          <p:cNvSpPr txBox="1">
            <a:spLocks/>
          </p:cNvSpPr>
          <p:nvPr/>
        </p:nvSpPr>
        <p:spPr>
          <a:xfrm>
            <a:off x="1405273" y="61203"/>
            <a:ext cx="9601200" cy="6442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Menyetujui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Ajuan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Insentif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Akademik</a:t>
            </a:r>
            <a:endParaRPr lang="en-ID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5659AB-1F9F-49C3-AE42-B52B367097B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1715" y="858982"/>
            <a:ext cx="9601200" cy="56942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A6D26D-EDF1-423E-8AAA-6E75CE1A50D4}"/>
              </a:ext>
            </a:extLst>
          </p:cNvPr>
          <p:cNvSpPr/>
          <p:nvPr/>
        </p:nvSpPr>
        <p:spPr>
          <a:xfrm>
            <a:off x="1561715" y="3699165"/>
            <a:ext cx="1181486" cy="25492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ABFEB7-DF43-40E9-934E-4A0E4F04C2A1}"/>
              </a:ext>
            </a:extLst>
          </p:cNvPr>
          <p:cNvSpPr/>
          <p:nvPr/>
        </p:nvSpPr>
        <p:spPr>
          <a:xfrm>
            <a:off x="-98909" y="2805359"/>
            <a:ext cx="1699367" cy="644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Menu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Kaprodi</a:t>
            </a:r>
            <a:endParaRPr lang="en-ID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rrow: Bent-Up 7">
            <a:extLst>
              <a:ext uri="{FF2B5EF4-FFF2-40B4-BE49-F238E27FC236}">
                <a16:creationId xmlns:a16="http://schemas.microsoft.com/office/drawing/2014/main" id="{F22E6732-9F4D-470A-B4C0-F05DAB749C0A}"/>
              </a:ext>
            </a:extLst>
          </p:cNvPr>
          <p:cNvSpPr/>
          <p:nvPr/>
        </p:nvSpPr>
        <p:spPr>
          <a:xfrm flipH="1">
            <a:off x="541549" y="3505199"/>
            <a:ext cx="1058909" cy="481446"/>
          </a:xfrm>
          <a:prstGeom prst="bent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0C7BBC-6711-49E2-9191-E05586A0021C}"/>
              </a:ext>
            </a:extLst>
          </p:cNvPr>
          <p:cNvSpPr/>
          <p:nvPr/>
        </p:nvSpPr>
        <p:spPr>
          <a:xfrm>
            <a:off x="2840183" y="2230582"/>
            <a:ext cx="2369125" cy="3325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A24D1-9D34-4BDB-88D0-254FBAD23632}"/>
              </a:ext>
            </a:extLst>
          </p:cNvPr>
          <p:cNvSpPr txBox="1"/>
          <p:nvPr/>
        </p:nvSpPr>
        <p:spPr>
          <a:xfrm>
            <a:off x="7069666" y="4265897"/>
            <a:ext cx="35606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Mengklik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button APPROVE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menyetujui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ajuan</a:t>
            </a:r>
            <a:endParaRPr lang="en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72D3F096-5F65-44EA-A3AA-3F3F6B0867D1}"/>
              </a:ext>
            </a:extLst>
          </p:cNvPr>
          <p:cNvSpPr/>
          <p:nvPr/>
        </p:nvSpPr>
        <p:spPr>
          <a:xfrm rot="16200000" flipV="1">
            <a:off x="9126443" y="3866034"/>
            <a:ext cx="468587" cy="498764"/>
          </a:xfrm>
          <a:prstGeom prst="bent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0F8AD0-9A49-4560-B401-99FF22C64136}"/>
              </a:ext>
            </a:extLst>
          </p:cNvPr>
          <p:cNvSpPr/>
          <p:nvPr/>
        </p:nvSpPr>
        <p:spPr>
          <a:xfrm>
            <a:off x="9637828" y="3845516"/>
            <a:ext cx="680107" cy="2822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2A9A955F-94A1-4E42-9DCE-2344ED59350C}"/>
              </a:ext>
            </a:extLst>
          </p:cNvPr>
          <p:cNvSpPr/>
          <p:nvPr/>
        </p:nvSpPr>
        <p:spPr>
          <a:xfrm>
            <a:off x="5209308" y="2285035"/>
            <a:ext cx="498765" cy="22360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B37050-38E8-4DAD-ACD6-CEFCC3B1AD44}"/>
              </a:ext>
            </a:extLst>
          </p:cNvPr>
          <p:cNvSpPr txBox="1"/>
          <p:nvPr/>
        </p:nvSpPr>
        <p:spPr>
          <a:xfrm>
            <a:off x="5708073" y="1789696"/>
            <a:ext cx="30064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melihat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daftar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ajuan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harus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direview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disetujui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revisi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ditolak</a:t>
            </a:r>
            <a:endParaRPr lang="en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78225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{4093A7C1-2BF2-4C31-B3EE-C48CC7ED2D17}tf10001105</Template>
  <TotalTime>647</TotalTime>
  <Words>405</Words>
  <Application>Microsoft Office PowerPoint</Application>
  <PresentationFormat>Widescreen</PresentationFormat>
  <Paragraphs>79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Franklin Gothic Book</vt:lpstr>
      <vt:lpstr>Times New Roman</vt:lpstr>
      <vt:lpstr>Crop</vt:lpstr>
      <vt:lpstr>Manual guide Myums fitur insentif</vt:lpstr>
      <vt:lpstr>Sebelum melakukan kegiatan, semua user terlebih dahulu harus melakukan login untuk masuk kedalam system MyUMS</vt:lpstr>
      <vt:lpstr>PowerPoint Presentation</vt:lpstr>
      <vt:lpstr>Dosen mengajukan ajuan insentif akademik</vt:lpstr>
      <vt:lpstr>Mengajukan Ajuan Insentif akademik</vt:lpstr>
      <vt:lpstr>PowerPoint Presentation</vt:lpstr>
      <vt:lpstr>PowerPoint Presentation</vt:lpstr>
      <vt:lpstr>Kaprodi menyetujui ajuan insentif akademik</vt:lpstr>
      <vt:lpstr>PowerPoint Presentation</vt:lpstr>
      <vt:lpstr>PowerPoint Presentation</vt:lpstr>
      <vt:lpstr>LPPI Meminta revisi Bagian abstrak ajuan insentif</vt:lpstr>
      <vt:lpstr>PowerPoint Presentation</vt:lpstr>
      <vt:lpstr>PowerPoint Presentation</vt:lpstr>
      <vt:lpstr>Pengusul Merevisi ajuan insentif akademik</vt:lpstr>
      <vt:lpstr>PowerPoint Presentation</vt:lpstr>
      <vt:lpstr>Melihat catatan revisi</vt:lpstr>
      <vt:lpstr>PowerPoint Presentation</vt:lpstr>
      <vt:lpstr>LPPI menyetujui ajuan insentif</vt:lpstr>
      <vt:lpstr>PowerPoint Presentation</vt:lpstr>
      <vt:lpstr>PowerPoint Presentation</vt:lpstr>
      <vt:lpstr>PowerPoint Presentation</vt:lpstr>
      <vt:lpstr>WR I menyetujui ajuan insentif</vt:lpstr>
      <vt:lpstr>PowerPoint Presentation</vt:lpstr>
      <vt:lpstr>PowerPoint Presentation</vt:lpstr>
      <vt:lpstr>WR II menyetujui ajuan insentif</vt:lpstr>
      <vt:lpstr>PowerPoint Presentation</vt:lpstr>
      <vt:lpstr>PowerPoint Presentation</vt:lpstr>
      <vt:lpstr>Keuangan Mencairkan dana</vt:lpstr>
      <vt:lpstr>PowerPoint Presentation</vt:lpstr>
      <vt:lpstr>PowerPoint Presentation</vt:lpstr>
      <vt:lpstr>PowerPoint Presentation</vt:lpstr>
      <vt:lpstr>Ajuan insentif akademik tuntas</vt:lpstr>
      <vt:lpstr>PowerPoint Presentation</vt:lpstr>
      <vt:lpstr>terimakasih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Manual guide Myums fitur insentif</dc:title>
  <dc:creator>Amartya Bintang</dc:creator>
  <cp:lastModifiedBy>Amartya Bintang</cp:lastModifiedBy>
  <cp:revision>34</cp:revision>
  <dcterms:created xsi:type="dcterms:W3CDTF">2021-05-26T15:42:42Z</dcterms:created>
  <dcterms:modified xsi:type="dcterms:W3CDTF">2021-05-29T02:37:04Z</dcterms:modified>
</cp:coreProperties>
</file>